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63" r:id="rId4"/>
    <p:sldId id="267" r:id="rId5"/>
    <p:sldId id="265" r:id="rId6"/>
    <p:sldId id="270" r:id="rId7"/>
    <p:sldId id="258" r:id="rId8"/>
    <p:sldId id="259" r:id="rId9"/>
    <p:sldId id="266" r:id="rId10"/>
    <p:sldId id="262" r:id="rId11"/>
    <p:sldId id="268" r:id="rId12"/>
    <p:sldId id="261" r:id="rId13"/>
    <p:sldId id="25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636"/>
    <a:srgbClr val="21759B"/>
    <a:srgbClr val="D54E21"/>
    <a:srgbClr val="46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4EA36A-DDFC-4869-95A0-260C8E1AFD2C}" v="5" dt="2019-10-16T20:37:24.6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1" autoAdjust="0"/>
    <p:restoredTop sz="94660"/>
  </p:normalViewPr>
  <p:slideViewPr>
    <p:cSldViewPr>
      <p:cViewPr varScale="1">
        <p:scale>
          <a:sx n="109" d="100"/>
          <a:sy n="109" d="100"/>
        </p:scale>
        <p:origin x="88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Sichula" userId="d2d4062ae79ca4b7" providerId="LiveId" clId="{1C4EA36A-DDFC-4869-95A0-260C8E1AFD2C}"/>
    <pc:docChg chg="custSel modSld sldOrd">
      <pc:chgData name="Jan Sichula" userId="d2d4062ae79ca4b7" providerId="LiveId" clId="{1C4EA36A-DDFC-4869-95A0-260C8E1AFD2C}" dt="2019-10-16T20:37:24.602" v="93"/>
      <pc:docMkLst>
        <pc:docMk/>
      </pc:docMkLst>
      <pc:sldChg chg="modSp">
        <pc:chgData name="Jan Sichula" userId="d2d4062ae79ca4b7" providerId="LiveId" clId="{1C4EA36A-DDFC-4869-95A0-260C8E1AFD2C}" dt="2019-10-15T09:02:09.236" v="71" actId="6549"/>
        <pc:sldMkLst>
          <pc:docMk/>
          <pc:sldMk cId="0" sldId="256"/>
        </pc:sldMkLst>
        <pc:spChg chg="mod">
          <ac:chgData name="Jan Sichula" userId="d2d4062ae79ca4b7" providerId="LiveId" clId="{1C4EA36A-DDFC-4869-95A0-260C8E1AFD2C}" dt="2019-10-15T09:02:09.236" v="71" actId="6549"/>
          <ac:spMkLst>
            <pc:docMk/>
            <pc:sldMk cId="0" sldId="256"/>
            <ac:spMk id="3" creationId="{00000000-0000-0000-0000-000000000000}"/>
          </ac:spMkLst>
        </pc:spChg>
      </pc:sldChg>
      <pc:sldChg chg="modSp ord">
        <pc:chgData name="Jan Sichula" userId="d2d4062ae79ca4b7" providerId="LiveId" clId="{1C4EA36A-DDFC-4869-95A0-260C8E1AFD2C}" dt="2019-10-15T08:51:46.028" v="26" actId="20577"/>
        <pc:sldMkLst>
          <pc:docMk/>
          <pc:sldMk cId="0" sldId="257"/>
        </pc:sldMkLst>
        <pc:spChg chg="mod">
          <ac:chgData name="Jan Sichula" userId="d2d4062ae79ca4b7" providerId="LiveId" clId="{1C4EA36A-DDFC-4869-95A0-260C8E1AFD2C}" dt="2019-10-15T08:51:46.028" v="26" actId="20577"/>
          <ac:spMkLst>
            <pc:docMk/>
            <pc:sldMk cId="0" sldId="257"/>
            <ac:spMk id="3" creationId="{00000000-0000-0000-0000-000000000000}"/>
          </ac:spMkLst>
        </pc:spChg>
      </pc:sldChg>
      <pc:sldChg chg="modSp">
        <pc:chgData name="Jan Sichula" userId="d2d4062ae79ca4b7" providerId="LiveId" clId="{1C4EA36A-DDFC-4869-95A0-260C8E1AFD2C}" dt="2019-10-15T08:53:43.821" v="68" actId="6549"/>
        <pc:sldMkLst>
          <pc:docMk/>
          <pc:sldMk cId="3136228296" sldId="258"/>
        </pc:sldMkLst>
        <pc:spChg chg="mod">
          <ac:chgData name="Jan Sichula" userId="d2d4062ae79ca4b7" providerId="LiveId" clId="{1C4EA36A-DDFC-4869-95A0-260C8E1AFD2C}" dt="2019-10-15T08:53:43.821" v="68" actId="6549"/>
          <ac:spMkLst>
            <pc:docMk/>
            <pc:sldMk cId="3136228296" sldId="258"/>
            <ac:spMk id="3" creationId="{00000000-0000-0000-0000-000000000000}"/>
          </ac:spMkLst>
        </pc:spChg>
      </pc:sldChg>
      <pc:sldChg chg="addSp delSp modSp">
        <pc:chgData name="Jan Sichula" userId="d2d4062ae79ca4b7" providerId="LiveId" clId="{1C4EA36A-DDFC-4869-95A0-260C8E1AFD2C}" dt="2019-10-16T20:37:11.423" v="91"/>
        <pc:sldMkLst>
          <pc:docMk/>
          <pc:sldMk cId="2017468863" sldId="263"/>
        </pc:sldMkLst>
        <pc:spChg chg="mod">
          <ac:chgData name="Jan Sichula" userId="d2d4062ae79ca4b7" providerId="LiveId" clId="{1C4EA36A-DDFC-4869-95A0-260C8E1AFD2C}" dt="2019-10-16T20:31:09.907" v="80" actId="20577"/>
          <ac:spMkLst>
            <pc:docMk/>
            <pc:sldMk cId="2017468863" sldId="263"/>
            <ac:spMk id="2" creationId="{B46AA051-927D-4A80-BC26-903D473B9501}"/>
          </ac:spMkLst>
        </pc:spChg>
        <pc:picChg chg="add">
          <ac:chgData name="Jan Sichula" userId="d2d4062ae79ca4b7" providerId="LiveId" clId="{1C4EA36A-DDFC-4869-95A0-260C8E1AFD2C}" dt="2019-10-16T20:37:11.423" v="91"/>
          <ac:picMkLst>
            <pc:docMk/>
            <pc:sldMk cId="2017468863" sldId="263"/>
            <ac:picMk id="7" creationId="{3897B0A1-83D3-42E5-A3DA-62C8C2F63520}"/>
          </ac:picMkLst>
        </pc:picChg>
        <pc:picChg chg="del">
          <ac:chgData name="Jan Sichula" userId="d2d4062ae79ca4b7" providerId="LiveId" clId="{1C4EA36A-DDFC-4869-95A0-260C8E1AFD2C}" dt="2019-10-16T20:37:10.985" v="90" actId="478"/>
          <ac:picMkLst>
            <pc:docMk/>
            <pc:sldMk cId="2017468863" sldId="263"/>
            <ac:picMk id="9" creationId="{946E78BF-C482-453E-8A79-41F045554E86}"/>
          </ac:picMkLst>
        </pc:picChg>
      </pc:sldChg>
      <pc:sldChg chg="addSp delSp">
        <pc:chgData name="Jan Sichula" userId="d2d4062ae79ca4b7" providerId="LiveId" clId="{1C4EA36A-DDFC-4869-95A0-260C8E1AFD2C}" dt="2019-10-16T20:37:24.602" v="93"/>
        <pc:sldMkLst>
          <pc:docMk/>
          <pc:sldMk cId="3339505009" sldId="265"/>
        </pc:sldMkLst>
        <pc:picChg chg="del">
          <ac:chgData name="Jan Sichula" userId="d2d4062ae79ca4b7" providerId="LiveId" clId="{1C4EA36A-DDFC-4869-95A0-260C8E1AFD2C}" dt="2019-10-16T20:37:24.292" v="92" actId="478"/>
          <ac:picMkLst>
            <pc:docMk/>
            <pc:sldMk cId="3339505009" sldId="265"/>
            <ac:picMk id="3" creationId="{C7707F38-B4FE-442C-8F2C-01340077F8B8}"/>
          </ac:picMkLst>
        </pc:picChg>
        <pc:picChg chg="add">
          <ac:chgData name="Jan Sichula" userId="d2d4062ae79ca4b7" providerId="LiveId" clId="{1C4EA36A-DDFC-4869-95A0-260C8E1AFD2C}" dt="2019-10-16T20:37:24.602" v="93"/>
          <ac:picMkLst>
            <pc:docMk/>
            <pc:sldMk cId="3339505009" sldId="265"/>
            <ac:picMk id="7" creationId="{1F6AF148-CB0C-4A4A-88AB-A843DF74E337}"/>
          </ac:picMkLst>
        </pc:picChg>
      </pc:sldChg>
      <pc:sldChg chg="modSp">
        <pc:chgData name="Jan Sichula" userId="d2d4062ae79ca4b7" providerId="LiveId" clId="{1C4EA36A-DDFC-4869-95A0-260C8E1AFD2C}" dt="2019-10-16T20:31:20.093" v="89" actId="20577"/>
        <pc:sldMkLst>
          <pc:docMk/>
          <pc:sldMk cId="2450876212" sldId="267"/>
        </pc:sldMkLst>
        <pc:spChg chg="mod">
          <ac:chgData name="Jan Sichula" userId="d2d4062ae79ca4b7" providerId="LiveId" clId="{1C4EA36A-DDFC-4869-95A0-260C8E1AFD2C}" dt="2019-10-16T20:31:20.093" v="89" actId="20577"/>
          <ac:spMkLst>
            <pc:docMk/>
            <pc:sldMk cId="2450876212" sldId="267"/>
            <ac:spMk id="2" creationId="{B46AA051-927D-4A80-BC26-903D473B9501}"/>
          </ac:spMkLst>
        </pc:spChg>
      </pc:sldChg>
    </pc:docChg>
  </pc:docChgLst>
  <pc:docChgLst>
    <pc:chgData name="Jan Sichula" userId="d2d4062ae79ca4b7" providerId="LiveId" clId="{5709789E-C236-437A-B029-36CC5F78C72C}"/>
    <pc:docChg chg="undo custSel delSld modSld">
      <pc:chgData name="Jan Sichula" userId="d2d4062ae79ca4b7" providerId="LiveId" clId="{5709789E-C236-437A-B029-36CC5F78C72C}" dt="2019-10-15T07:44:02.310" v="91" actId="2696"/>
      <pc:docMkLst>
        <pc:docMk/>
      </pc:docMkLst>
      <pc:sldChg chg="modSp">
        <pc:chgData name="Jan Sichula" userId="d2d4062ae79ca4b7" providerId="LiveId" clId="{5709789E-C236-437A-B029-36CC5F78C72C}" dt="2019-10-15T07:43:56.803" v="90" actId="6549"/>
        <pc:sldMkLst>
          <pc:docMk/>
          <pc:sldMk cId="0" sldId="257"/>
        </pc:sldMkLst>
        <pc:spChg chg="mod">
          <ac:chgData name="Jan Sichula" userId="d2d4062ae79ca4b7" providerId="LiveId" clId="{5709789E-C236-437A-B029-36CC5F78C72C}" dt="2019-10-15T07:39:19.785" v="15" actId="20577"/>
          <ac:spMkLst>
            <pc:docMk/>
            <pc:sldMk cId="0" sldId="257"/>
            <ac:spMk id="2" creationId="{00000000-0000-0000-0000-000000000000}"/>
          </ac:spMkLst>
        </pc:spChg>
        <pc:spChg chg="mod">
          <ac:chgData name="Jan Sichula" userId="d2d4062ae79ca4b7" providerId="LiveId" clId="{5709789E-C236-437A-B029-36CC5F78C72C}" dt="2019-10-15T07:43:56.803" v="90" actId="6549"/>
          <ac:spMkLst>
            <pc:docMk/>
            <pc:sldMk cId="0" sldId="257"/>
            <ac:spMk id="3" creationId="{00000000-0000-0000-0000-000000000000}"/>
          </ac:spMkLst>
        </pc:spChg>
      </pc:sldChg>
      <pc:sldChg chg="del">
        <pc:chgData name="Jan Sichula" userId="d2d4062ae79ca4b7" providerId="LiveId" clId="{5709789E-C236-437A-B029-36CC5F78C72C}" dt="2019-10-15T07:44:02.310" v="91" actId="2696"/>
        <pc:sldMkLst>
          <pc:docMk/>
          <pc:sldMk cId="1936725087" sldId="264"/>
        </pc:sldMkLst>
      </pc:sldChg>
    </pc:docChg>
  </pc:docChgLst>
  <pc:docChgLst>
    <pc:chgData name="Jan Sichula" userId="d2d4062ae79ca4b7" providerId="Windows Live" clId="Web-{0D6584A4-64FA-4060-A8E6-494AEC28B8B8}"/>
    <pc:docChg chg="modSld">
      <pc:chgData name="Jan Sichula" userId="d2d4062ae79ca4b7" providerId="Windows Live" clId="Web-{0D6584A4-64FA-4060-A8E6-494AEC28B8B8}" dt="2019-10-15T09:37:39.294" v="14" actId="20577"/>
      <pc:docMkLst>
        <pc:docMk/>
      </pc:docMkLst>
      <pc:sldChg chg="modSp">
        <pc:chgData name="Jan Sichula" userId="d2d4062ae79ca4b7" providerId="Windows Live" clId="Web-{0D6584A4-64FA-4060-A8E6-494AEC28B8B8}" dt="2019-10-15T09:37:39.167" v="12" actId="20577"/>
        <pc:sldMkLst>
          <pc:docMk/>
          <pc:sldMk cId="4026112943" sldId="270"/>
        </pc:sldMkLst>
        <pc:spChg chg="mod">
          <ac:chgData name="Jan Sichula" userId="d2d4062ae79ca4b7" providerId="Windows Live" clId="Web-{0D6584A4-64FA-4060-A8E6-494AEC28B8B8}" dt="2019-10-15T09:37:39.167" v="12" actId="20577"/>
          <ac:spMkLst>
            <pc:docMk/>
            <pc:sldMk cId="4026112943" sldId="270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37EFF-3036-44BF-A717-C3245CD94A06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08049-3A05-47E2-9D5B-D5DFC1873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22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217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749042"/>
            <a:ext cx="8991600" cy="1188716"/>
          </a:xfrm>
        </p:spPr>
        <p:txBody>
          <a:bodyPr>
            <a:noAutofit/>
          </a:bodyPr>
          <a:lstStyle>
            <a:lvl1pPr algn="ctr">
              <a:defRPr sz="4800" b="1">
                <a:solidFill>
                  <a:srgbClr val="D54E21"/>
                </a:solidFill>
                <a:latin typeface="Crimson Pro" pitchFamily="2" charset="-1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5" name="Picture 7" descr="D:\wordpress-logo-notext-rgb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9100" y="1127760"/>
            <a:ext cx="2468880" cy="2468880"/>
          </a:xfrm>
          <a:prstGeom prst="rect">
            <a:avLst/>
          </a:prstGeom>
          <a:noFill/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307EAC90-2809-481C-8286-4BA22832BE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04999"/>
            <a:ext cx="45339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cký objekt 4" descr="Pridať">
            <a:extLst>
              <a:ext uri="{FF2B5EF4-FFF2-40B4-BE49-F238E27FC236}">
                <a16:creationId xmlns:a16="http://schemas.microsoft.com/office/drawing/2014/main" id="{9D013E63-2C52-433B-9A5C-48EC9ECFD9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82290" y="1828799"/>
            <a:ext cx="914400" cy="914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WordCamp Bratislava 2019 – Lokálny WordPress na Windows 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2831-F5C0-4A0A-B71B-E788BC711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WordCamp Bratislava 2019 – Lokálny WordPress na Windows 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2831-F5C0-4A0A-B71B-E788BC711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258ABE-E114-4739-834F-C92717F7F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64CCF70-3E49-4769-ACAC-8B4FB46C91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4A5C152-812B-4169-9F32-67E23B4FC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478B-50F6-4F42-9400-495CAC4C309A}" type="datetimeFigureOut">
              <a:rPr lang="sk-SK" smtClean="0"/>
              <a:t>16. 10. 2019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0794714-75BD-43AC-8328-E7792728B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6DCB990-18E5-49C1-8147-4AF68A4E7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3766-C457-4624-A3E1-A110811C4A0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1311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0CC2EC-F0A3-4399-ACC1-077877835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A456A33-C1D9-4BA6-8446-46A5841A6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2A7DAD8-2820-45BF-9B72-CC2F30644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478B-50F6-4F42-9400-495CAC4C309A}" type="datetimeFigureOut">
              <a:rPr lang="sk-SK" smtClean="0"/>
              <a:t>16. 10. 2019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DF13087-23D5-4B04-9C7C-4BBDEAAF9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E629705-0B56-42DB-BB52-808FA31F6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3766-C457-4624-A3E1-A110811C4A0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302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086875-A066-4309-8978-494FBA20A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DAD56579-D4CA-45CE-A515-61066B7FD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59EE766-F4CD-45FF-89B6-530AFE9C0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478B-50F6-4F42-9400-495CAC4C309A}" type="datetimeFigureOut">
              <a:rPr lang="sk-SK" smtClean="0"/>
              <a:t>16. 10. 2019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4B56537-46CA-4E71-9D99-06CF0B47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6A41D55-6250-4B5F-B02D-86A715445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3766-C457-4624-A3E1-A110811C4A0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0981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A2DD91-6672-4A46-B8DE-55B0D7B56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F7E397B-1F65-4527-8B92-A9F5AAFAF0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8CDD0DB7-EE5D-4C93-8DEE-9B33EC924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1A16AAF8-B4C9-48D2-A786-12F8A41CE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478B-50F6-4F42-9400-495CAC4C309A}" type="datetimeFigureOut">
              <a:rPr lang="sk-SK" smtClean="0"/>
              <a:t>16. 10. 2019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1596FEB-B48A-4B3D-9B43-56E11CB1A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2D69680-9045-4AC5-B7D1-8C0AF5AD5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3766-C457-4624-A3E1-A110811C4A0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86794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104B48-A897-4936-B479-C76A06E8E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BCE727D5-B7A5-4659-8045-2AB334D58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976EBE3F-6B8C-42B3-84D3-7FE3EE7A6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F0AF5C05-E187-4F2C-9358-635D355A48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9083B236-8813-40E8-8DAD-07C15AA873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40F2DB65-BC54-45B3-8486-04E314307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478B-50F6-4F42-9400-495CAC4C309A}" type="datetimeFigureOut">
              <a:rPr lang="sk-SK" smtClean="0"/>
              <a:t>16. 10. 2019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8D7B9E27-1D12-4BD7-BA11-29C792258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9142ADF0-4C2A-4D37-AA44-707594BFD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3766-C457-4624-A3E1-A110811C4A0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1766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A75DD4-49F9-4C00-9A0D-3F47052F4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8A98210C-48E1-4D1F-B8A3-F375CB873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478B-50F6-4F42-9400-495CAC4C309A}" type="datetimeFigureOut">
              <a:rPr lang="sk-SK" smtClean="0"/>
              <a:t>16. 10. 2019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26538DD3-9D90-49D6-903C-48833489B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171420B-576B-469B-93FE-4137CB328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3766-C457-4624-A3E1-A110811C4A0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46482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 čierna sním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4065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CA66C1-46AB-4B36-B1DC-C7A54D213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652EA59-858D-4272-98D7-19DFB9B81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1C484B1E-1FF8-4D1C-92B9-859496340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08750BF-C8EC-409E-9ED8-A2EBC2F21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478B-50F6-4F42-9400-495CAC4C309A}" type="datetimeFigureOut">
              <a:rPr lang="sk-SK" smtClean="0"/>
              <a:t>16. 10. 2019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C1595AA-15C6-4FED-95D1-B1B6016CA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35BDE84-CB4F-4DF0-A5A5-58214AD9B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3766-C457-4624-A3E1-A110811C4A0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220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rimson Pro" pitchFamily="2" charset="-1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334000" cy="365125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SG"/>
              <a:t>WordCamp Bratislava 2019 – Lokálny WordPress na Windows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[ </a:t>
            </a:r>
            <a:fld id="{D0D62831-F5C0-4A0A-B71B-E788BC711F94}" type="slidenum">
              <a:rPr lang="en-US" smtClean="0"/>
              <a:pPr/>
              <a:t>‹#›</a:t>
            </a:fld>
            <a:r>
              <a:rPr lang="en-US" dirty="0"/>
              <a:t> ] 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439A59-B55F-45B5-8CB2-D9914522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DD3C361B-70C2-4AF0-B635-7100B8E5BC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5EC27962-370E-431F-A1E3-81CEF37971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49E96E5-D2C8-49CB-AFB0-7CB1A6534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478B-50F6-4F42-9400-495CAC4C309A}" type="datetimeFigureOut">
              <a:rPr lang="sk-SK" smtClean="0"/>
              <a:t>16. 10. 2019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C2FC37C-1D03-4FA2-A493-10A8C6A4C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479EB14-BDD0-4864-893F-7D6E4E61E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3766-C457-4624-A3E1-A110811C4A0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7333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0D83A6-9AF2-4EAB-88A2-B5339CA08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005CD543-574E-45CD-BFA3-22DD9B5A5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EB90177-6499-4367-9D52-F0A8D3012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478B-50F6-4F42-9400-495CAC4C309A}" type="datetimeFigureOut">
              <a:rPr lang="sk-SK" smtClean="0"/>
              <a:t>16. 10. 2019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18F9E13-69FD-4591-BA60-CC2C41A41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DA0015C-E37C-4B10-80D3-6F1873361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3766-C457-4624-A3E1-A110811C4A0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0253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1F0E047D-FA4F-45F5-A78E-C5437CB36F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510DB931-40AB-44D8-BE51-5852B150A1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EF49E85-C8E2-4056-AD78-0BA4B9542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478B-50F6-4F42-9400-495CAC4C309A}" type="datetimeFigureOut">
              <a:rPr lang="sk-SK" smtClean="0"/>
              <a:t>16. 10. 2019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516B3EB-415E-4CD5-8121-F798A39EC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D5509A0-4E06-4FCD-856F-CF09F6711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3766-C457-4624-A3E1-A110811C4A0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5925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2895600" cy="365125"/>
          </a:xfrm>
        </p:spPr>
        <p:txBody>
          <a:bodyPr/>
          <a:lstStyle/>
          <a:p>
            <a:r>
              <a:rPr lang="en-US"/>
              <a:t>WordCamp Bratislava 2019 – Lokálny WordPress na Windows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2831-F5C0-4A0A-B71B-E788BC711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WordCamp Bratislava 2019 – Lokálny WordPress na Windows 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2831-F5C0-4A0A-B71B-E788BC711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WordCamp Bratislava 2019 – Lokálny WordPress na Windows 10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2831-F5C0-4A0A-B71B-E788BC711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WordCamp Bratislava 2019 – Lokálny WordPress na Windows 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2831-F5C0-4A0A-B71B-E788BC711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WordCamp Bratislava 2019 – Lokálny WordPress na Windows 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2831-F5C0-4A0A-B71B-E788BC711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WordCamp Bratislava 2019 – Lokálny WordPress na Windows 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2831-F5C0-4A0A-B71B-E788BC711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WordCamp Bratislava 2019 – Lokálny WordPress na Windows 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2831-F5C0-4A0A-B71B-E788BC711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309360"/>
            <a:ext cx="9144000" cy="548640"/>
          </a:xfrm>
          <a:prstGeom prst="rect">
            <a:avLst/>
          </a:prstGeom>
          <a:solidFill>
            <a:srgbClr val="217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463040"/>
          </a:xfrm>
          <a:prstGeom prst="rect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16002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algn="l"/>
            <a:r>
              <a:rPr lang="en-SG"/>
              <a:t>WordCamp Bratislava 2019 – Lokálny WordPress na Windows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 </a:t>
            </a:r>
            <a:fld id="{D0D62831-F5C0-4A0A-B71B-E788BC711F94}" type="slidenum">
              <a:rPr lang="en-US" smtClean="0"/>
              <a:pPr/>
              <a:t>‹#›</a:t>
            </a:fld>
            <a:r>
              <a:rPr lang="en-US" dirty="0"/>
              <a:t> ]</a:t>
            </a:r>
          </a:p>
        </p:txBody>
      </p:sp>
      <p:pic>
        <p:nvPicPr>
          <p:cNvPr id="7" name="Picture 4" descr="D:\WordPress.png"/>
          <p:cNvPicPr>
            <a:picLocks noChangeAspect="1" noChangeArrowheads="1"/>
          </p:cNvPicPr>
          <p:nvPr userDrawn="1"/>
        </p:nvPicPr>
        <p:blipFill>
          <a:blip r:embed="rId13"/>
          <a:stretch>
            <a:fillRect/>
          </a:stretch>
        </p:blipFill>
        <p:spPr bwMode="auto">
          <a:xfrm>
            <a:off x="2362200" y="1676400"/>
            <a:ext cx="4495800" cy="4495800"/>
          </a:xfrm>
          <a:prstGeom prst="rect">
            <a:avLst/>
          </a:prstGeom>
          <a:noFill/>
        </p:spPr>
      </p:pic>
      <p:pic>
        <p:nvPicPr>
          <p:cNvPr id="4099" name="Picture 3" descr="D:\sad.pn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228600" y="202565"/>
            <a:ext cx="1066800" cy="105791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D54E2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1759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6464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D54E2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1759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63CC7151-C087-4E04-BD67-D83260225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98041A44-B136-441E-95CD-6448540AF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1897BF1-AF11-4573-9C0D-5D2DDA23DB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8478B-50F6-4F42-9400-495CAC4C309A}" type="datetimeFigureOut">
              <a:rPr lang="sk-SK" smtClean="0"/>
              <a:t>16. 10. 2019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DC3DB66-B7D8-4F94-8299-0EE3F4F29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B5CE83D-2A9B-4604-AB7B-1689A949A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B3766-C457-4624-A3E1-A110811C4A0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312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jexusmanager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" TargetMode="External"/><Relationship Id="rId2" Type="http://schemas.openxmlformats.org/officeDocument/2006/relationships/hyperlink" Target="https://lesterchan.net/wordpress/2009/02/23/wordpress-powerpoint-templat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indows.php.net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mysql.com/why-mysql/window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microsoft.com/en-us/download/details.aspx?id=4826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Lokálny WordPress na Windows 10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78684"/>
            <a:ext cx="6400800" cy="1158232"/>
          </a:xfrm>
        </p:spPr>
        <p:txBody>
          <a:bodyPr>
            <a:normAutofit lnSpcReduction="10000"/>
          </a:bodyPr>
          <a:lstStyle/>
          <a:p>
            <a:r>
              <a:rPr lang="sk-SK" dirty="0"/>
              <a:t>Ján Šichula</a:t>
            </a:r>
            <a:endParaRPr lang="en-US" dirty="0"/>
          </a:p>
          <a:p>
            <a:r>
              <a:rPr lang="en-US" dirty="0"/>
              <a:t>(</a:t>
            </a:r>
            <a:r>
              <a:rPr lang="en-US" dirty="0" err="1"/>
              <a:t>lektor</a:t>
            </a:r>
            <a:r>
              <a:rPr lang="en-US" dirty="0"/>
              <a:t> – STEP IT Academy)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/>
              <a:t>Jexus</a:t>
            </a:r>
            <a:r>
              <a:rPr lang="sk-SK" dirty="0"/>
              <a:t> Manager – grafický nástroj pre správu IIS Express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Nájdeme ho na </a:t>
            </a:r>
            <a:r>
              <a:rPr lang="sk-SK" dirty="0">
                <a:hlinkClick r:id="rId2"/>
              </a:rPr>
              <a:t>https://www.jexusmanager.com/</a:t>
            </a:r>
            <a:r>
              <a:rPr lang="sk-SK" dirty="0"/>
              <a:t>.</a:t>
            </a:r>
          </a:p>
          <a:p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b="1" dirty="0"/>
              <a:t>WordCamp Bratislava 2019 – </a:t>
            </a:r>
            <a:r>
              <a:rPr lang="pl-PL" b="1" dirty="0"/>
              <a:t>Lokálny WordPress na Windows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D0D62831-F5C0-4A0A-B71B-E788BC711F94}" type="slidenum">
              <a:rPr lang="en-US" smtClean="0"/>
              <a:pPr/>
              <a:t>10</a:t>
            </a:fld>
            <a:r>
              <a:rPr lang="en-US"/>
              <a:t> ]  </a:t>
            </a:r>
            <a:endParaRPr lang="en-US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CB64589B-0141-4436-A4E7-99217B3FC8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00" t="22139" r="24167" b="3193"/>
          <a:stretch/>
        </p:blipFill>
        <p:spPr>
          <a:xfrm>
            <a:off x="2506750" y="2744055"/>
            <a:ext cx="4046450" cy="338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04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550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Použité zdroje: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PowerPoint </a:t>
            </a:r>
            <a:r>
              <a:rPr lang="sk-SK" dirty="0" err="1"/>
              <a:t>šablona</a:t>
            </a:r>
            <a:r>
              <a:rPr lang="sk-SK" dirty="0"/>
              <a:t> </a:t>
            </a:r>
            <a:r>
              <a:rPr lang="sk-SK" dirty="0" err="1"/>
              <a:t>wordpresáka</a:t>
            </a:r>
            <a:r>
              <a:rPr lang="sk-SK" dirty="0"/>
              <a:t> </a:t>
            </a:r>
            <a:r>
              <a:rPr lang="sk-SK" dirty="0" err="1"/>
              <a:t>Lestera</a:t>
            </a:r>
            <a:r>
              <a:rPr lang="sk-SK" dirty="0"/>
              <a:t> </a:t>
            </a:r>
            <a:r>
              <a:rPr lang="sk-SK" dirty="0" err="1"/>
              <a:t>Chana</a:t>
            </a:r>
            <a:r>
              <a:rPr lang="sk-SK" dirty="0"/>
              <a:t> z </a:t>
            </a:r>
            <a:r>
              <a:rPr lang="sk-SK" dirty="0">
                <a:hlinkClick r:id="rId2"/>
              </a:rPr>
              <a:t>https://lesterchan.net/wordpress/2009/02/23/wordpress-powerpoint-template/</a:t>
            </a:r>
            <a:endParaRPr lang="sk-SK" dirty="0"/>
          </a:p>
          <a:p>
            <a:r>
              <a:rPr lang="sk-SK" dirty="0"/>
              <a:t>Font „</a:t>
            </a:r>
            <a:r>
              <a:rPr lang="sk-SK" dirty="0" err="1"/>
              <a:t>Crimson</a:t>
            </a:r>
            <a:r>
              <a:rPr lang="sk-SK" dirty="0"/>
              <a:t> Pro“ z </a:t>
            </a:r>
            <a:r>
              <a:rPr lang="sk-SK" dirty="0">
                <a:hlinkClick r:id="rId3"/>
              </a:rPr>
              <a:t>https://fonts.google.com/</a:t>
            </a:r>
            <a:r>
              <a:rPr lang="sk-SK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WordCamp Bratislava 2019 – Lokálny WordPress na Windows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D0D62831-F5C0-4A0A-B71B-E788BC711F94}" type="slidenum">
              <a:rPr lang="en-US" smtClean="0"/>
              <a:pPr/>
              <a:t>12</a:t>
            </a:fld>
            <a:r>
              <a:rPr lang="en-US"/>
              <a:t> ] 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6AA051-927D-4A80-BC26-903D473B9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/>
              <a:t>WordPress</a:t>
            </a:r>
            <a:r>
              <a:rPr lang="sk-SK" dirty="0"/>
              <a:t> na </a:t>
            </a:r>
            <a:r>
              <a:rPr lang="sk-SK" dirty="0" err="1"/>
              <a:t>hostingu</a:t>
            </a:r>
            <a:r>
              <a:rPr lang="sk-SK" dirty="0"/>
              <a:t> na jeden klik (či niekedy na dva a viac)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62810AE2-EBD9-461F-A62F-D60455750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WordCamp Bratislava 2019 – Lokálny WordPress na Windows 10</a:t>
            </a:r>
            <a:endParaRPr lang="en-US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9482F477-BFBC-4F9C-8CF7-CFE6B507E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D0D62831-F5C0-4A0A-B71B-E788BC711F94}" type="slidenum">
              <a:rPr lang="en-US" smtClean="0"/>
              <a:pPr/>
              <a:t>2</a:t>
            </a:fld>
            <a:r>
              <a:rPr lang="en-US"/>
              <a:t> ]  </a:t>
            </a:r>
            <a:endParaRPr lang="en-US" dirty="0"/>
          </a:p>
        </p:txBody>
      </p:sp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17F74E87-D9C4-4FC0-B015-21770E7BB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3897B0A1-83D3-42E5-A3DA-62C8C2F635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49" r="4999" b="32279"/>
          <a:stretch/>
        </p:blipFill>
        <p:spPr>
          <a:xfrm>
            <a:off x="228600" y="2148681"/>
            <a:ext cx="8686800" cy="317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68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6AA051-927D-4A80-BC26-903D473B9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/>
              <a:t>WordPress</a:t>
            </a:r>
            <a:r>
              <a:rPr lang="sk-SK" dirty="0"/>
              <a:t> na </a:t>
            </a:r>
            <a:r>
              <a:rPr lang="sk-SK" dirty="0" err="1"/>
              <a:t>hostingu</a:t>
            </a:r>
            <a:r>
              <a:rPr lang="sk-SK" dirty="0"/>
              <a:t> na jeden klik (či niekedy na dva a viac)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62810AE2-EBD9-461F-A62F-D60455750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WordCamp Bratislava 2019 – Lokálny WordPress na Windows 10</a:t>
            </a:r>
            <a:endParaRPr lang="en-US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9482F477-BFBC-4F9C-8CF7-CFE6B507E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D0D62831-F5C0-4A0A-B71B-E788BC711F94}" type="slidenum">
              <a:rPr lang="en-US" smtClean="0"/>
              <a:pPr/>
              <a:t>3</a:t>
            </a:fld>
            <a:r>
              <a:rPr lang="en-US"/>
              <a:t> ]  </a:t>
            </a:r>
            <a:endParaRPr lang="en-US" dirty="0"/>
          </a:p>
        </p:txBody>
      </p:sp>
      <p:sp>
        <p:nvSpPr>
          <p:cNvPr id="13" name="Zástupný objekt pre obsah 12">
            <a:extLst>
              <a:ext uri="{FF2B5EF4-FFF2-40B4-BE49-F238E27FC236}">
                <a16:creationId xmlns:a16="http://schemas.microsoft.com/office/drawing/2014/main" id="{7B72DCE7-DA3F-47B3-9405-9FC408D6A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78E10B3A-7D28-4241-86DB-B8CA2D9529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25" r="13208"/>
          <a:stretch/>
        </p:blipFill>
        <p:spPr>
          <a:xfrm>
            <a:off x="914400" y="1581986"/>
            <a:ext cx="7315200" cy="456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876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6AA051-927D-4A80-BC26-903D473B9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/>
              <a:t>WordPress</a:t>
            </a:r>
            <a:r>
              <a:rPr lang="sk-SK" dirty="0"/>
              <a:t> lokálne na Windows cez XAMPP ako jeden inštalátor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62810AE2-EBD9-461F-A62F-D60455750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WordCamp Bratislava 2019 – Lokálny WordPress na Windows 10</a:t>
            </a:r>
            <a:endParaRPr lang="en-US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9482F477-BFBC-4F9C-8CF7-CFE6B507E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D0D62831-F5C0-4A0A-B71B-E788BC711F94}" type="slidenum">
              <a:rPr lang="en-US" smtClean="0"/>
              <a:pPr/>
              <a:t>4</a:t>
            </a:fld>
            <a:r>
              <a:rPr lang="en-US"/>
              <a:t> ]  </a:t>
            </a:r>
            <a:endParaRPr lang="en-US" dirty="0"/>
          </a:p>
        </p:txBody>
      </p:sp>
      <p:sp>
        <p:nvSpPr>
          <p:cNvPr id="13" name="Zástupný objekt pre obsah 12">
            <a:extLst>
              <a:ext uri="{FF2B5EF4-FFF2-40B4-BE49-F238E27FC236}">
                <a16:creationId xmlns:a16="http://schemas.microsoft.com/office/drawing/2014/main" id="{7B72DCE7-DA3F-47B3-9405-9FC408D6A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1F6AF148-CB0C-4A4A-88AB-A843DF74E3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99" r="6666"/>
          <a:stretch/>
        </p:blipFill>
        <p:spPr>
          <a:xfrm>
            <a:off x="914400" y="1688173"/>
            <a:ext cx="7315200" cy="435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05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Stará dobrá manuálna lokálna inštalácia </a:t>
            </a:r>
            <a:r>
              <a:rPr lang="sk-SK" dirty="0" err="1"/>
              <a:t>WordPressu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k-SK" dirty="0"/>
              <a:t>Prečo zvoliť manuálnu cestu?</a:t>
            </a:r>
          </a:p>
          <a:p>
            <a:pPr lvl="1"/>
            <a:r>
              <a:rPr lang="sk-SK" dirty="0"/>
              <a:t>Aby sme sa vyhli efektu čiernej skrinky.</a:t>
            </a:r>
          </a:p>
          <a:p>
            <a:pPr lvl="1"/>
            <a:r>
              <a:rPr lang="sk-SK"/>
              <a:t>Pre porozumenie toho, ako sa z inak </a:t>
            </a:r>
            <a:r>
              <a:rPr lang="sk-SK" err="1"/>
              <a:t>klientského</a:t>
            </a:r>
            <a:r>
              <a:rPr lang="sk-SK" dirty="0"/>
              <a:t> počítača môže stať webový server.</a:t>
            </a:r>
          </a:p>
          <a:p>
            <a:pPr lvl="1"/>
            <a:r>
              <a:rPr lang="sk-SK" dirty="0"/>
              <a:t>Pre lepšie porozumenie architektúry </a:t>
            </a:r>
            <a:r>
              <a:rPr lang="sk-SK" dirty="0" err="1"/>
              <a:t>WordPressu</a:t>
            </a:r>
            <a:r>
              <a:rPr lang="sk-SK" dirty="0"/>
              <a:t>.</a:t>
            </a:r>
          </a:p>
          <a:p>
            <a:pPr lvl="1"/>
            <a:r>
              <a:rPr lang="sk-SK" dirty="0"/>
              <a:t>Pre lepšiu pripravenosť vyriešiť problémy, ktoré po ceste ľahko vyskakujú.</a:t>
            </a:r>
          </a:p>
          <a:p>
            <a:pPr lvl="1"/>
            <a:r>
              <a:rPr lang="sk-SK" dirty="0"/>
              <a:t>Pre plnú kontrolu nad jednotlivými komponentami.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WordCamp Bratislava 2019 – Lokálny WordPress na Windows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D0D62831-F5C0-4A0A-B71B-E788BC711F94}" type="slidenum">
              <a:rPr lang="en-US" smtClean="0"/>
              <a:pPr/>
              <a:t>5</a:t>
            </a:fld>
            <a:r>
              <a:rPr lang="en-US"/>
              <a:t> ]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112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Čo treba doplniť do Windows 10, aby tam bežal </a:t>
            </a:r>
            <a:r>
              <a:rPr lang="sk-SK" dirty="0" err="1"/>
              <a:t>WordPress</a:t>
            </a:r>
            <a:r>
              <a:rPr lang="sk-SK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/>
              <a:t>Nutné pre chod </a:t>
            </a:r>
            <a:r>
              <a:rPr lang="sk-SK" dirty="0" err="1"/>
              <a:t>WordPressu</a:t>
            </a:r>
            <a:r>
              <a:rPr lang="sk-SK" dirty="0"/>
              <a:t>.</a:t>
            </a:r>
          </a:p>
          <a:p>
            <a:pPr lvl="1"/>
            <a:r>
              <a:rPr lang="sk-SK" dirty="0"/>
              <a:t>Zdrojový kód </a:t>
            </a:r>
            <a:r>
              <a:rPr lang="sk-SK" dirty="0" err="1"/>
              <a:t>WordPressu</a:t>
            </a:r>
            <a:r>
              <a:rPr lang="sk-SK" dirty="0"/>
              <a:t>.</a:t>
            </a:r>
          </a:p>
          <a:p>
            <a:pPr lvl="1"/>
            <a:r>
              <a:rPr lang="sk-SK" dirty="0"/>
              <a:t>Interpreter jazyka PHP.</a:t>
            </a:r>
          </a:p>
          <a:p>
            <a:pPr lvl="1"/>
            <a:r>
              <a:rPr lang="sk-SK" dirty="0"/>
              <a:t>Databázový systém MySQL.</a:t>
            </a:r>
          </a:p>
          <a:p>
            <a:pPr lvl="1"/>
            <a:r>
              <a:rPr lang="sk-SK" dirty="0"/>
              <a:t>Nejaký webový server – nasadíme IIS Express + administrátorský GUI nástroj </a:t>
            </a:r>
            <a:r>
              <a:rPr lang="sk-SK" dirty="0" err="1"/>
              <a:t>Jexus</a:t>
            </a:r>
            <a:r>
              <a:rPr lang="sk-SK" dirty="0"/>
              <a:t> Manager.</a:t>
            </a:r>
          </a:p>
          <a:p>
            <a:r>
              <a:rPr lang="sk-SK" dirty="0"/>
              <a:t>Užitočné nástroje:</a:t>
            </a:r>
          </a:p>
          <a:p>
            <a:pPr lvl="1"/>
            <a:r>
              <a:rPr lang="sk-SK" dirty="0"/>
              <a:t>Grafické rozhranie pre MySQL – nasadíme </a:t>
            </a:r>
            <a:r>
              <a:rPr lang="sk-SK" dirty="0" err="1"/>
              <a:t>HeidiSQL</a:t>
            </a:r>
            <a:r>
              <a:rPr lang="sk-SK" dirty="0"/>
              <a:t>.</a:t>
            </a:r>
          </a:p>
          <a:p>
            <a:pPr lvl="1"/>
            <a:r>
              <a:rPr lang="sk-SK" dirty="0"/>
              <a:t>Pokročilý editor kódu – nasadíme </a:t>
            </a:r>
            <a:r>
              <a:rPr lang="sk-SK" dirty="0" err="1"/>
              <a:t>Visual</a:t>
            </a:r>
            <a:r>
              <a:rPr lang="sk-SK" dirty="0"/>
              <a:t> </a:t>
            </a:r>
            <a:r>
              <a:rPr lang="sk-SK" dirty="0" err="1"/>
              <a:t>Studio</a:t>
            </a:r>
            <a:r>
              <a:rPr lang="sk-SK" dirty="0"/>
              <a:t> </a:t>
            </a:r>
            <a:r>
              <a:rPr lang="sk-SK" dirty="0" err="1"/>
              <a:t>Code</a:t>
            </a:r>
            <a:r>
              <a:rPr lang="sk-SK" dirty="0"/>
              <a:t>.</a:t>
            </a:r>
          </a:p>
          <a:p>
            <a:pPr lvl="1"/>
            <a:r>
              <a:rPr lang="sk-SK" dirty="0"/>
              <a:t>Systém pre správu verzií – GIT je prvá voľba, ak sme ešte neinvestovali do iného riešenia.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WordCamp Bratislava 2019 – Lokálny WordPress na Windows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D0D62831-F5C0-4A0A-B71B-E788BC711F94}" type="slidenum">
              <a:rPr lang="en-US" smtClean="0"/>
              <a:pPr/>
              <a:t>6</a:t>
            </a:fld>
            <a:r>
              <a:rPr lang="en-US"/>
              <a:t> ]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228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PHP pre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Nájdeme ho na </a:t>
            </a:r>
            <a:r>
              <a:rPr lang="sk-SK" dirty="0">
                <a:hlinkClick r:id="rId2"/>
              </a:rPr>
              <a:t>https://windows.php.net/</a:t>
            </a:r>
            <a:r>
              <a:rPr lang="sk-SK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b="1" dirty="0"/>
              <a:t>WordCamp Bratislava 2019 – </a:t>
            </a:r>
            <a:r>
              <a:rPr lang="pl-PL" b="1" dirty="0"/>
              <a:t>Lokálny WordPress na Windows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D0D62831-F5C0-4A0A-B71B-E788BC711F94}" type="slidenum">
              <a:rPr lang="en-US" smtClean="0"/>
              <a:pPr/>
              <a:t>7</a:t>
            </a:fld>
            <a:r>
              <a:rPr lang="en-US"/>
              <a:t> ]  </a:t>
            </a:r>
            <a:endParaRPr lang="en-US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8938D522-E2A6-4AE0-A8F5-FA61EDFAF2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34" r="78333" b="50000"/>
          <a:stretch/>
        </p:blipFill>
        <p:spPr>
          <a:xfrm>
            <a:off x="1600200" y="2362200"/>
            <a:ext cx="59436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77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MySQL</a:t>
            </a:r>
            <a:r>
              <a:rPr lang="sk-SK" dirty="0"/>
              <a:t> pre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dirty="0"/>
              <a:t>Nájdeme ho na</a:t>
            </a:r>
            <a:r>
              <a:rPr lang="en-US" sz="2000" dirty="0"/>
              <a:t> </a:t>
            </a:r>
            <a:r>
              <a:rPr lang="sk-SK" sz="2000" dirty="0">
                <a:hlinkClick r:id="rId2"/>
              </a:rPr>
              <a:t>https://www.mysql.com/why-mysql/windows/</a:t>
            </a:r>
            <a:r>
              <a:rPr lang="sk-SK" sz="2000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b="1" dirty="0"/>
              <a:t>WordCamp Bratislava 2019 – </a:t>
            </a:r>
            <a:r>
              <a:rPr lang="pl-PL" b="1" dirty="0"/>
              <a:t>Lokálny WordPress na Windows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D0D62831-F5C0-4A0A-B71B-E788BC711F94}" type="slidenum">
              <a:rPr lang="en-US" smtClean="0"/>
              <a:pPr/>
              <a:t>8</a:t>
            </a:fld>
            <a:r>
              <a:rPr lang="en-US"/>
              <a:t> ]  </a:t>
            </a:r>
            <a:endParaRPr lang="en-US" dirty="0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DA27286B-065D-4BB8-92F0-124AB9D887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0" t="20806" r="28333" b="22000"/>
          <a:stretch/>
        </p:blipFill>
        <p:spPr>
          <a:xfrm>
            <a:off x="1752600" y="1950536"/>
            <a:ext cx="5638800" cy="431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46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IIS Express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Nájdeme ho na </a:t>
            </a:r>
            <a:r>
              <a:rPr lang="sk-SK" dirty="0">
                <a:hlinkClick r:id="rId2"/>
              </a:rPr>
              <a:t>https://www.microsoft.com/en-us/download/details.aspx?id=48264</a:t>
            </a:r>
            <a:r>
              <a:rPr lang="sk-SK" dirty="0"/>
              <a:t>.</a:t>
            </a:r>
          </a:p>
          <a:p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b="1" dirty="0"/>
              <a:t>WordCamp Bratislava 2019 – </a:t>
            </a:r>
            <a:r>
              <a:rPr lang="pl-PL" b="1" dirty="0"/>
              <a:t>Lokálny WordPress na Windows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[ </a:t>
            </a:r>
            <a:fld id="{D0D62831-F5C0-4A0A-B71B-E788BC711F94}" type="slidenum">
              <a:rPr lang="en-US" smtClean="0"/>
              <a:pPr/>
              <a:t>9</a:t>
            </a:fld>
            <a:r>
              <a:rPr lang="en-US"/>
              <a:t> ]  </a:t>
            </a:r>
            <a:endParaRPr lang="en-US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58683271-0628-45BB-8DE1-5A0E3A42A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9" y="3276600"/>
            <a:ext cx="3048002" cy="2635326"/>
          </a:xfrm>
          <a:prstGeom prst="rect">
            <a:avLst/>
          </a:prstGeom>
        </p:spPr>
      </p:pic>
      <p:sp>
        <p:nvSpPr>
          <p:cNvPr id="10" name="Symbol zákazu 9">
            <a:extLst>
              <a:ext uri="{FF2B5EF4-FFF2-40B4-BE49-F238E27FC236}">
                <a16:creationId xmlns:a16="http://schemas.microsoft.com/office/drawing/2014/main" id="{F93A92C0-7E2A-4C4D-AD35-C5E4C68C4B0F}"/>
              </a:ext>
            </a:extLst>
          </p:cNvPr>
          <p:cNvSpPr/>
          <p:nvPr/>
        </p:nvSpPr>
        <p:spPr>
          <a:xfrm>
            <a:off x="3886200" y="4038600"/>
            <a:ext cx="1371600" cy="1371600"/>
          </a:xfrm>
          <a:prstGeom prst="noSmoking">
            <a:avLst>
              <a:gd name="adj" fmla="val 3059"/>
            </a:avLst>
          </a:prstGeom>
          <a:ln w="952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284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lastný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423</Words>
  <Application>Microsoft Office PowerPoint</Application>
  <PresentationFormat>Prezentácia na obrazovke (4:3)</PresentationFormat>
  <Paragraphs>54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Crimson Pro</vt:lpstr>
      <vt:lpstr>Office Theme</vt:lpstr>
      <vt:lpstr>Vlastný návrh</vt:lpstr>
      <vt:lpstr>Lokálny WordPress na Windows 10</vt:lpstr>
      <vt:lpstr>WordPress na hostingu na jeden klik (či niekedy na dva a viac)</vt:lpstr>
      <vt:lpstr>WordPress na hostingu na jeden klik (či niekedy na dva a viac)</vt:lpstr>
      <vt:lpstr>WordPress lokálne na Windows cez XAMPP ako jeden inštalátor</vt:lpstr>
      <vt:lpstr>Stará dobrá manuálna lokálna inštalácia WordPressu</vt:lpstr>
      <vt:lpstr>Čo treba doplniť do Windows 10, aby tam bežal WordPress?</vt:lpstr>
      <vt:lpstr>PHP pre Windows</vt:lpstr>
      <vt:lpstr>MySQL pre Windows</vt:lpstr>
      <vt:lpstr>IIS Express</vt:lpstr>
      <vt:lpstr>Jexus Manager – grafický nástroj pre správu IIS Express</vt:lpstr>
      <vt:lpstr>Prezentácia programu PowerPoint</vt:lpstr>
      <vt:lpstr>Použité zdroje: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Lokálny WordPress na Windows 10</dc:title>
  <dc:creator>Lester Chan</dc:creator>
  <cp:lastModifiedBy>Jan Sichula</cp:lastModifiedBy>
  <cp:revision>82</cp:revision>
  <dcterms:created xsi:type="dcterms:W3CDTF">2009-02-22T15:54:16Z</dcterms:created>
  <dcterms:modified xsi:type="dcterms:W3CDTF">2019-10-16T20:37:33Z</dcterms:modified>
</cp:coreProperties>
</file>